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handoutMasterIdLst>
    <p:handoutMasterId r:id="rId9"/>
  </p:handoutMasterIdLst>
  <p:sldIdLst>
    <p:sldId id="268" r:id="rId2"/>
    <p:sldId id="261" r:id="rId3"/>
    <p:sldId id="280" r:id="rId4"/>
    <p:sldId id="257" r:id="rId5"/>
    <p:sldId id="259" r:id="rId6"/>
    <p:sldId id="260" r:id="rId7"/>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869000A-0C21-0F71-0D3B-C1C82783B275}"/>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A Study Of The Psalms (63)</a:t>
            </a:r>
          </a:p>
        </p:txBody>
      </p:sp>
      <p:sp>
        <p:nvSpPr>
          <p:cNvPr id="3" name="Date Placeholder 2">
            <a:extLst>
              <a:ext uri="{FF2B5EF4-FFF2-40B4-BE49-F238E27FC236}">
                <a16:creationId xmlns:a16="http://schemas.microsoft.com/office/drawing/2014/main" id="{F118618C-2290-463A-FBC8-925CDECA3ECC}"/>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2/26/2023 am class</a:t>
            </a:r>
          </a:p>
        </p:txBody>
      </p:sp>
      <p:sp>
        <p:nvSpPr>
          <p:cNvPr id="4" name="Footer Placeholder 3">
            <a:extLst>
              <a:ext uri="{FF2B5EF4-FFF2-40B4-BE49-F238E27FC236}">
                <a16:creationId xmlns:a16="http://schemas.microsoft.com/office/drawing/2014/main" id="{F0B9C60B-4396-72C9-39E2-E040F442B439}"/>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EE907572-0382-DD34-B80E-043A7472D41B}"/>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AF6FC979-FE64-4595-86F1-5EB78EE80B9F}"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82877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A Study Of The Psalms (63)</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2/26/2023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Richard Lidh</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1A0A8D81-A859-497D-811E-DE7A734D92A6}" type="slidenum">
              <a:rPr lang="en-US" smtClean="0"/>
              <a:t>‹#›</a:t>
            </a:fld>
            <a:endParaRPr lang="en-US"/>
          </a:p>
        </p:txBody>
      </p:sp>
    </p:spTree>
    <p:extLst>
      <p:ext uri="{BB962C8B-B14F-4D97-AF65-F5344CB8AC3E}">
        <p14:creationId xmlns:p14="http://schemas.microsoft.com/office/powerpoint/2010/main" val="428293252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996057">
              <a:defRPr/>
            </a:pPr>
            <a:r>
              <a:rPr lang="en-US">
                <a:solidFill>
                  <a:prstClr val="black"/>
                </a:solidFill>
                <a:latin typeface="Calibri"/>
              </a:rPr>
              <a:t>Class – A Study Of The Psalms (63)</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96057">
              <a:defRPr/>
            </a:pPr>
            <a:r>
              <a:rPr lang="en-US">
                <a:solidFill>
                  <a:prstClr val="black"/>
                </a:solidFill>
                <a:latin typeface="Calibri"/>
              </a:rPr>
              <a:t>2/26/2023 am class</a:t>
            </a:r>
            <a:endParaRPr lang="en-US" dirty="0">
              <a:solidFill>
                <a:prstClr val="black"/>
              </a:solidFill>
              <a:latin typeface="Calibri"/>
            </a:endParaRPr>
          </a:p>
        </p:txBody>
      </p:sp>
      <p:sp>
        <p:nvSpPr>
          <p:cNvPr id="6" name="Footer Placeholder 5"/>
          <p:cNvSpPr>
            <a:spLocks noGrp="1"/>
          </p:cNvSpPr>
          <p:nvPr>
            <p:ph type="ftr" sz="quarter" idx="12"/>
          </p:nvPr>
        </p:nvSpPr>
        <p:spPr>
          <a:xfrm>
            <a:off x="1" y="9363293"/>
            <a:ext cx="6818376" cy="492895"/>
          </a:xfrm>
        </p:spPr>
        <p:txBody>
          <a:bodyPr/>
          <a:lstStyle/>
          <a:p>
            <a:pPr defTabSz="996057">
              <a:defRPr/>
            </a:pPr>
            <a:r>
              <a:rPr lang="en-US" sz="500">
                <a:solidFill>
                  <a:srgbClr val="000000"/>
                </a:solidFill>
                <a:latin typeface="Calibri"/>
              </a:rPr>
              <a:t>Richard Lidh</a:t>
            </a:r>
            <a:endParaRPr lang="en-US" sz="500" dirty="0">
              <a:solidFill>
                <a:prstClr val="black"/>
              </a:solidFill>
              <a:latin typeface="Calibri"/>
            </a:endParaRPr>
          </a:p>
        </p:txBody>
      </p:sp>
      <p:sp>
        <p:nvSpPr>
          <p:cNvPr id="7" name="Slide Number Placeholder 6"/>
          <p:cNvSpPr>
            <a:spLocks noGrp="1"/>
          </p:cNvSpPr>
          <p:nvPr>
            <p:ph type="sldNum" sz="quarter" idx="13"/>
          </p:nvPr>
        </p:nvSpPr>
        <p:spPr>
          <a:xfrm>
            <a:off x="6818375" y="9363293"/>
            <a:ext cx="755845" cy="492895"/>
          </a:xfrm>
        </p:spPr>
        <p:txBody>
          <a:bodyPr/>
          <a:lstStyle/>
          <a:p>
            <a:pPr defTabSz="996057">
              <a:defRPr/>
            </a:pPr>
            <a:fld id="{EC87E0CF-87F6-4B58-B8B8-DCAB2DAAF3CA}" type="slidenum">
              <a:rPr lang="en-US">
                <a:solidFill>
                  <a:prstClr val="black"/>
                </a:solidFill>
                <a:latin typeface="Calibri"/>
              </a:rPr>
              <a:pPr defTabSz="996057">
                <a:defRPr/>
              </a:pPr>
              <a:t>1</a:t>
            </a:fld>
            <a:endParaRPr lang="en-US" dirty="0">
              <a:solidFill>
                <a:prstClr val="black"/>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15:1-5</a:t>
            </a:r>
            <a:r>
              <a:rPr lang="en-US" dirty="0"/>
              <a:t> – “1 O Lord, who shall sojourn in your tent? Who shall dwell on your holy hill? 2 He who walks blamelessly and does what is right and speaks truth in his heart; 3 who does not slander with his tongue and does no evil to his neighbor, nor takes up a reproach against his friend; 4  in whose eyes a vile person is despised, but who honors those who fear the Lord; who swears to his own hurt and does not change; 5 who does not put out his money at interest and does not take a bribe against the innocent. He who does these things shall never be moved.”</a:t>
            </a:r>
          </a:p>
          <a:p>
            <a:endParaRPr lang="en-US" dirty="0"/>
          </a:p>
          <a:p>
            <a:r>
              <a:rPr lang="en-US" b="1" dirty="0"/>
              <a:t>Psalms 24:3-5</a:t>
            </a:r>
            <a:r>
              <a:rPr lang="en-US" dirty="0"/>
              <a:t> – “3  Who shall ascend the hill of the Lord? And who shall stand in his holy place? 4  He who has clean hands and a pure heart, who does not lift up his soul to what is false and does not swear deceitfully. 5 He will receive blessing from the Lord and righteousness from the God of his salvation.”</a:t>
            </a:r>
          </a:p>
        </p:txBody>
      </p:sp>
      <p:sp>
        <p:nvSpPr>
          <p:cNvPr id="4" name="Header Placeholder 3"/>
          <p:cNvSpPr>
            <a:spLocks noGrp="1"/>
          </p:cNvSpPr>
          <p:nvPr>
            <p:ph type="hdr" sz="quarter"/>
          </p:nvPr>
        </p:nvSpPr>
        <p:spPr/>
        <p:txBody>
          <a:bodyPr/>
          <a:lstStyle/>
          <a:p>
            <a:r>
              <a:rPr lang="en-US"/>
              <a:t>Class – A Study Of The Psalms (63)</a:t>
            </a:r>
          </a:p>
        </p:txBody>
      </p:sp>
      <p:sp>
        <p:nvSpPr>
          <p:cNvPr id="5" name="Date Placeholder 4"/>
          <p:cNvSpPr>
            <a:spLocks noGrp="1"/>
          </p:cNvSpPr>
          <p:nvPr>
            <p:ph type="dt" idx="1"/>
          </p:nvPr>
        </p:nvSpPr>
        <p:spPr/>
        <p:txBody>
          <a:bodyPr/>
          <a:lstStyle/>
          <a:p>
            <a:r>
              <a:rPr lang="en-US"/>
              <a:t>2/26/2023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1A0A8D81-A859-497D-811E-DE7A734D92A6}" type="slidenum">
              <a:rPr lang="en-US" smtClean="0"/>
              <a:t>2</a:t>
            </a:fld>
            <a:endParaRPr lang="en-US"/>
          </a:p>
        </p:txBody>
      </p:sp>
    </p:spTree>
    <p:extLst>
      <p:ext uri="{BB962C8B-B14F-4D97-AF65-F5344CB8AC3E}">
        <p14:creationId xmlns:p14="http://schemas.microsoft.com/office/powerpoint/2010/main" val="1482378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Proverbs 17:6</a:t>
            </a:r>
            <a:r>
              <a:rPr lang="en-US" dirty="0"/>
              <a:t> – “Grandchildren are the crown of the aged, and the glory of children is their fathers.”</a:t>
            </a:r>
          </a:p>
          <a:p>
            <a:endParaRPr lang="en-US" dirty="0"/>
          </a:p>
          <a:p>
            <a:r>
              <a:rPr lang="en-US" b="1" dirty="0"/>
              <a:t>Judges 2:10</a:t>
            </a:r>
            <a:r>
              <a:rPr lang="en-US" dirty="0"/>
              <a:t> – “And all that generation also were gathered to their fathers. And there arose another generation after them who did not know the Lord or the work that he had done for Israel.”</a:t>
            </a:r>
          </a:p>
        </p:txBody>
      </p:sp>
      <p:sp>
        <p:nvSpPr>
          <p:cNvPr id="4" name="Header Placeholder 3"/>
          <p:cNvSpPr>
            <a:spLocks noGrp="1"/>
          </p:cNvSpPr>
          <p:nvPr>
            <p:ph type="hdr" sz="quarter"/>
          </p:nvPr>
        </p:nvSpPr>
        <p:spPr/>
        <p:txBody>
          <a:bodyPr/>
          <a:lstStyle/>
          <a:p>
            <a:r>
              <a:rPr lang="en-US"/>
              <a:t>Class – A Study Of The Psalms (63)</a:t>
            </a:r>
          </a:p>
        </p:txBody>
      </p:sp>
      <p:sp>
        <p:nvSpPr>
          <p:cNvPr id="5" name="Date Placeholder 4"/>
          <p:cNvSpPr>
            <a:spLocks noGrp="1"/>
          </p:cNvSpPr>
          <p:nvPr>
            <p:ph type="dt" idx="1"/>
          </p:nvPr>
        </p:nvSpPr>
        <p:spPr/>
        <p:txBody>
          <a:bodyPr/>
          <a:lstStyle/>
          <a:p>
            <a:r>
              <a:rPr lang="en-US"/>
              <a:t>2/26/2023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1A0A8D81-A859-497D-811E-DE7A734D92A6}" type="slidenum">
              <a:rPr lang="en-US" smtClean="0"/>
              <a:t>3</a:t>
            </a:fld>
            <a:endParaRPr lang="en-US"/>
          </a:p>
        </p:txBody>
      </p:sp>
    </p:spTree>
    <p:extLst>
      <p:ext uri="{BB962C8B-B14F-4D97-AF65-F5344CB8AC3E}">
        <p14:creationId xmlns:p14="http://schemas.microsoft.com/office/powerpoint/2010/main" val="4644598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1076622">
              <a:defRPr/>
            </a:pPr>
            <a:r>
              <a:rPr lang="en-US" sz="1300">
                <a:solidFill>
                  <a:prstClr val="black"/>
                </a:solidFill>
                <a:latin typeface="Calibri"/>
              </a:rPr>
              <a:t>Class – A Study Of The Psalms (62)</a:t>
            </a:r>
            <a:endParaRPr lang="en-US" sz="1300" dirty="0">
              <a:solidFill>
                <a:prstClr val="black"/>
              </a:solidFill>
              <a:latin typeface="Calibri"/>
            </a:endParaRPr>
          </a:p>
        </p:txBody>
      </p:sp>
      <p:sp>
        <p:nvSpPr>
          <p:cNvPr id="5" name="Date Placeholder 4"/>
          <p:cNvSpPr>
            <a:spLocks noGrp="1"/>
          </p:cNvSpPr>
          <p:nvPr>
            <p:ph type="dt" idx="11"/>
          </p:nvPr>
        </p:nvSpPr>
        <p:spPr/>
        <p:txBody>
          <a:bodyPr/>
          <a:lstStyle/>
          <a:p>
            <a:pPr defTabSz="1076622">
              <a:defRPr/>
            </a:pPr>
            <a:r>
              <a:rPr lang="en-US" sz="1300">
                <a:solidFill>
                  <a:prstClr val="black"/>
                </a:solidFill>
                <a:latin typeface="Calibri"/>
              </a:rPr>
              <a:t>2/19/2023 am class</a:t>
            </a:r>
            <a:endParaRPr lang="en-US" sz="1300" dirty="0">
              <a:solidFill>
                <a:prstClr val="black"/>
              </a:solidFill>
              <a:latin typeface="Calibri"/>
            </a:endParaRPr>
          </a:p>
        </p:txBody>
      </p:sp>
      <p:sp>
        <p:nvSpPr>
          <p:cNvPr id="6" name="Footer Placeholder 5"/>
          <p:cNvSpPr>
            <a:spLocks noGrp="1"/>
          </p:cNvSpPr>
          <p:nvPr>
            <p:ph type="ftr" sz="quarter" idx="12"/>
          </p:nvPr>
        </p:nvSpPr>
        <p:spPr>
          <a:xfrm>
            <a:off x="0" y="10008970"/>
            <a:ext cx="7480012" cy="526884"/>
          </a:xfrm>
        </p:spPr>
        <p:txBody>
          <a:bodyPr/>
          <a:lstStyle/>
          <a:p>
            <a:pPr defTabSz="1076622">
              <a:defRPr/>
            </a:pPr>
            <a:r>
              <a:rPr lang="en-US" sz="500">
                <a:solidFill>
                  <a:srgbClr val="000000"/>
                </a:solidFill>
                <a:latin typeface="Calibri"/>
              </a:rPr>
              <a:t>Micky Galloway</a:t>
            </a:r>
            <a:endParaRPr lang="en-US" sz="500" dirty="0">
              <a:solidFill>
                <a:prstClr val="black"/>
              </a:solidFill>
              <a:latin typeface="Calibri"/>
            </a:endParaRPr>
          </a:p>
        </p:txBody>
      </p:sp>
      <p:sp>
        <p:nvSpPr>
          <p:cNvPr id="7" name="Slide Number Placeholder 6"/>
          <p:cNvSpPr>
            <a:spLocks noGrp="1"/>
          </p:cNvSpPr>
          <p:nvPr>
            <p:ph type="sldNum" sz="quarter" idx="13"/>
          </p:nvPr>
        </p:nvSpPr>
        <p:spPr>
          <a:xfrm>
            <a:off x="7480012" y="10008970"/>
            <a:ext cx="829189" cy="526884"/>
          </a:xfrm>
        </p:spPr>
        <p:txBody>
          <a:bodyPr/>
          <a:lstStyle/>
          <a:p>
            <a:pPr defTabSz="1076622">
              <a:defRPr/>
            </a:pPr>
            <a:fld id="{EC87E0CF-87F6-4B58-B8B8-DCAB2DAAF3CA}" type="slidenum">
              <a:rPr lang="en-US" sz="1300">
                <a:solidFill>
                  <a:prstClr val="black"/>
                </a:solidFill>
                <a:latin typeface="Calibri"/>
              </a:rPr>
              <a:pPr defTabSz="1076622">
                <a:defRPr/>
              </a:pPr>
              <a:t>4</a:t>
            </a:fld>
            <a:endParaRPr lang="en-US" sz="1300" dirty="0">
              <a:solidFill>
                <a:prstClr val="black"/>
              </a:solidFill>
              <a:latin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Revelation 4:9-11</a:t>
            </a:r>
            <a:r>
              <a:rPr lang="en-US" dirty="0"/>
              <a:t> – “9 And whenever the living creatures give glory and honor and thanks to him who is seated on the throne, who lives forever and ever, 10 the twenty-four elders fall down before him who is seated on the throne and worship him who lives forever and ever. They cast their crowns before the throne, saying, 11 "Worthy are you, our Lord and God, to receive glory and honor and power, for you created all things, and by your will they existed and were created.“</a:t>
            </a:r>
          </a:p>
          <a:p>
            <a:endParaRPr lang="en-US" dirty="0"/>
          </a:p>
          <a:p>
            <a:r>
              <a:rPr lang="en-US" b="1" dirty="0"/>
              <a:t>Romans 1:20</a:t>
            </a:r>
            <a:r>
              <a:rPr lang="en-US" dirty="0"/>
              <a:t> – “For his invisible attributes, namely, his eternal power and divine nature, have been clearly perceived, ever since the creation of the world, in the things that have been made. So they are without excuse.”</a:t>
            </a:r>
          </a:p>
          <a:p>
            <a:endParaRPr lang="en-US" dirty="0"/>
          </a:p>
          <a:p>
            <a:r>
              <a:rPr lang="en-US" b="1" dirty="0"/>
              <a:t>Psalms 50:6</a:t>
            </a:r>
            <a:r>
              <a:rPr lang="en-US" dirty="0"/>
              <a:t> – “The heavens declare his righteousness, for God himself is judge! Selah”</a:t>
            </a:r>
          </a:p>
          <a:p>
            <a:endParaRPr lang="en-US" dirty="0"/>
          </a:p>
          <a:p>
            <a:r>
              <a:rPr lang="en-US" b="1" dirty="0"/>
              <a:t>Psalms 33:5</a:t>
            </a:r>
            <a:r>
              <a:rPr lang="en-US" dirty="0"/>
              <a:t> – “He loves righteousness and justice;  the earth is full of the steadfast love of the Lord.”</a:t>
            </a:r>
          </a:p>
        </p:txBody>
      </p:sp>
      <p:sp>
        <p:nvSpPr>
          <p:cNvPr id="4" name="Header Placeholder 3"/>
          <p:cNvSpPr>
            <a:spLocks noGrp="1"/>
          </p:cNvSpPr>
          <p:nvPr>
            <p:ph type="hdr" sz="quarter"/>
          </p:nvPr>
        </p:nvSpPr>
        <p:spPr/>
        <p:txBody>
          <a:bodyPr/>
          <a:lstStyle/>
          <a:p>
            <a:r>
              <a:rPr lang="en-US"/>
              <a:t>Class – A Study Of The Psalms (63)</a:t>
            </a:r>
          </a:p>
        </p:txBody>
      </p:sp>
      <p:sp>
        <p:nvSpPr>
          <p:cNvPr id="5" name="Date Placeholder 4"/>
          <p:cNvSpPr>
            <a:spLocks noGrp="1"/>
          </p:cNvSpPr>
          <p:nvPr>
            <p:ph type="dt" idx="1"/>
          </p:nvPr>
        </p:nvSpPr>
        <p:spPr/>
        <p:txBody>
          <a:bodyPr/>
          <a:lstStyle/>
          <a:p>
            <a:r>
              <a:rPr lang="en-US"/>
              <a:t>2/26/2023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1A0A8D81-A859-497D-811E-DE7A734D92A6}" type="slidenum">
              <a:rPr lang="en-US" smtClean="0"/>
              <a:t>5</a:t>
            </a:fld>
            <a:endParaRPr lang="en-US"/>
          </a:p>
        </p:txBody>
      </p:sp>
    </p:spTree>
    <p:extLst>
      <p:ext uri="{BB962C8B-B14F-4D97-AF65-F5344CB8AC3E}">
        <p14:creationId xmlns:p14="http://schemas.microsoft.com/office/powerpoint/2010/main" val="2077956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14:15-17</a:t>
            </a:r>
            <a:r>
              <a:rPr lang="en-US" dirty="0"/>
              <a:t> – “15 "Men, why are you doing these things? We also are men, of like nature with you, and we bring you good news, that you should turn from these vain things to a living God, who made the heaven and the earth and the sea and all that is in them. 16 In past generations he allowed all the nations to walk in their own ways. 17 Yet he did not leave himself without witness, for he did good by giving you rains from heaven and fruitful seasons, satisfying your hearts with food and gladness.“</a:t>
            </a:r>
          </a:p>
          <a:p>
            <a:endParaRPr lang="en-US" dirty="0"/>
          </a:p>
          <a:p>
            <a:r>
              <a:rPr lang="en-US" b="1" dirty="0"/>
              <a:t>Acts 17:24</a:t>
            </a:r>
            <a:r>
              <a:rPr lang="en-US" dirty="0"/>
              <a:t> – “The God who made the world and everything in it, being Lord of heaven and earth, does not live in temples made by man”</a:t>
            </a:r>
          </a:p>
          <a:p>
            <a:endParaRPr lang="en-US" dirty="0"/>
          </a:p>
          <a:p>
            <a:r>
              <a:rPr lang="en-US" b="1" dirty="0"/>
              <a:t>Psalms 19:4-6</a:t>
            </a:r>
            <a:r>
              <a:rPr lang="en-US" dirty="0"/>
              <a:t> – “4 Their measuring line goes out through all the earth, and their words to the end of the world. In them he has set a tent for the sun, 5 which comes out like a bridegroom leaving his chamber, and, like a strong man, runs its course with joy. 6 Its rising is from the end of the heavens, and its circuit to the end of them, and there is nothing hidden from its heat.”</a:t>
            </a:r>
          </a:p>
          <a:p>
            <a:endParaRPr lang="en-US" dirty="0"/>
          </a:p>
          <a:p>
            <a:r>
              <a:rPr lang="en-US" b="1" dirty="0"/>
              <a:t>Psalms 19:2-4</a:t>
            </a:r>
            <a:r>
              <a:rPr lang="en-US" dirty="0"/>
              <a:t> – “2 Day to day pours out speech, and night to night reveals knowledge. 3 There is no speech, nor are there words, whose voice is not heard. 4  Their measuring line goes out through all the earth, and their words to the end of the world. In them he has set a tent for the sun”</a:t>
            </a:r>
          </a:p>
          <a:p>
            <a:endParaRPr lang="en-US" dirty="0"/>
          </a:p>
          <a:p>
            <a:r>
              <a:rPr lang="en-US" b="1" dirty="0"/>
              <a:t>Romans 10:18</a:t>
            </a:r>
            <a:r>
              <a:rPr lang="en-US" dirty="0"/>
              <a:t> – “But I ask, have they not heard? Indeed they have, for ‘Their voice has gone out to all the earth, and their words to the ends of the world.’“</a:t>
            </a:r>
          </a:p>
          <a:p>
            <a:endParaRPr lang="en-US" dirty="0"/>
          </a:p>
          <a:p>
            <a:r>
              <a:rPr lang="en-US" b="1" dirty="0"/>
              <a:t>Romans 1:20-23</a:t>
            </a:r>
            <a:r>
              <a:rPr lang="en-US" dirty="0"/>
              <a:t> – “20 For his invisible attributes, namely, his eternal power and divine nature, have been clearly perceived, ever since the creation of the world, in the things that have been made. So they are without excuse. 21 For although they knew God, they did not honor him as God or give thanks to him, but they became futile in their thinking, and their foolish hearts were darkened. 22  Claiming to be wise, they became fools, 23 and exchanged the glory of the immortal God for images resembling mortal man and birds and animals and reptiles.”</a:t>
            </a:r>
          </a:p>
        </p:txBody>
      </p:sp>
      <p:sp>
        <p:nvSpPr>
          <p:cNvPr id="4" name="Header Placeholder 3"/>
          <p:cNvSpPr>
            <a:spLocks noGrp="1"/>
          </p:cNvSpPr>
          <p:nvPr>
            <p:ph type="hdr" sz="quarter"/>
          </p:nvPr>
        </p:nvSpPr>
        <p:spPr/>
        <p:txBody>
          <a:bodyPr/>
          <a:lstStyle/>
          <a:p>
            <a:r>
              <a:rPr lang="en-US"/>
              <a:t>Class – A Study Of The Psalms (63)</a:t>
            </a:r>
          </a:p>
        </p:txBody>
      </p:sp>
      <p:sp>
        <p:nvSpPr>
          <p:cNvPr id="5" name="Date Placeholder 4"/>
          <p:cNvSpPr>
            <a:spLocks noGrp="1"/>
          </p:cNvSpPr>
          <p:nvPr>
            <p:ph type="dt" idx="1"/>
          </p:nvPr>
        </p:nvSpPr>
        <p:spPr/>
        <p:txBody>
          <a:bodyPr/>
          <a:lstStyle/>
          <a:p>
            <a:r>
              <a:rPr lang="en-US"/>
              <a:t>2/26/2023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1A0A8D81-A859-497D-811E-DE7A734D92A6}" type="slidenum">
              <a:rPr lang="en-US" smtClean="0"/>
              <a:t>6</a:t>
            </a:fld>
            <a:endParaRPr lang="en-US"/>
          </a:p>
        </p:txBody>
      </p:sp>
    </p:spTree>
    <p:extLst>
      <p:ext uri="{BB962C8B-B14F-4D97-AF65-F5344CB8AC3E}">
        <p14:creationId xmlns:p14="http://schemas.microsoft.com/office/powerpoint/2010/main" val="16953102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screen"/>
          <a:srcRect/>
          <a:stretch>
            <a:fillRect/>
          </a:stretch>
        </a:blipFill>
        <a:effectLst/>
      </p:bgPr>
    </p:bg>
    <p:spTree>
      <p:nvGrpSpPr>
        <p:cNvPr id="1" name=""/>
        <p:cNvGrpSpPr/>
        <p:nvPr/>
      </p:nvGrpSpPr>
      <p:grpSpPr>
        <a:xfrm>
          <a:off x="0" y="0"/>
          <a:ext cx="0" cy="0"/>
          <a:chOff x="0" y="0"/>
          <a:chExt cx="0" cy="0"/>
        </a:xfrm>
      </p:grpSpPr>
      <p:pic>
        <p:nvPicPr>
          <p:cNvPr id="7" name="Picture 6" descr="5-00332_grey-bar.png"/>
          <p:cNvPicPr>
            <a:picLocks noChangeAspect="1"/>
          </p:cNvPicPr>
          <p:nvPr userDrawn="1"/>
        </p:nvPicPr>
        <p:blipFill>
          <a:blip r:embed="rId3"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76200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62000" y="3881735"/>
            <a:ext cx="7681913"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5" name="Picture 24" descr="C:\Program Files\Microsoft Resource DVD Artwork\DVD_ART\Artwork_Imagery\Shapes and Graphics\Line\faded white line.png"/>
          <p:cNvPicPr>
            <a:picLocks noChangeAspect="1" noChangeArrowheads="1"/>
          </p:cNvPicPr>
          <p:nvPr userDrawn="1"/>
        </p:nvPicPr>
        <p:blipFill>
          <a:blip r:embed="rId4" cstate="screen"/>
          <a:srcRect/>
          <a:stretch>
            <a:fillRect/>
          </a:stretch>
        </p:blipFill>
        <p:spPr bwMode="auto">
          <a:xfrm>
            <a:off x="-238125" y="5623686"/>
            <a:ext cx="8696325" cy="19050"/>
          </a:xfrm>
          <a:prstGeom prst="rect">
            <a:avLst/>
          </a:prstGeom>
          <a:noFill/>
        </p:spPr>
      </p:pic>
    </p:spTree>
    <p:extLst>
      <p:ext uri="{BB962C8B-B14F-4D97-AF65-F5344CB8AC3E}">
        <p14:creationId xmlns:p14="http://schemas.microsoft.com/office/powerpoint/2010/main" val="64307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extLst>
      <p:ext uri="{BB962C8B-B14F-4D97-AF65-F5344CB8AC3E}">
        <p14:creationId xmlns:p14="http://schemas.microsoft.com/office/powerpoint/2010/main" val="3308376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cstate="screen"/>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a:t>click to…</a:t>
            </a:r>
          </a:p>
        </p:txBody>
      </p:sp>
    </p:spTree>
    <p:extLst>
      <p:ext uri="{BB962C8B-B14F-4D97-AF65-F5344CB8AC3E}">
        <p14:creationId xmlns:p14="http://schemas.microsoft.com/office/powerpoint/2010/main" val="932259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cstate="screen"/>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a:t>click to…</a:t>
            </a:r>
          </a:p>
        </p:txBody>
      </p:sp>
    </p:spTree>
    <p:extLst>
      <p:ext uri="{BB962C8B-B14F-4D97-AF65-F5344CB8AC3E}">
        <p14:creationId xmlns:p14="http://schemas.microsoft.com/office/powerpoint/2010/main" val="2718663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57949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03062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08841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31981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162958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26291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368653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screen"/>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5884734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accent2">
                  <a:lumMod val="50000"/>
                </a:schemeClr>
              </a:gs>
              <a:gs pos="36000">
                <a:schemeClr val="accent2">
                  <a:lumMod val="75000"/>
                </a:schemeClr>
              </a:gs>
              <a:gs pos="86000">
                <a:schemeClr val="accent2">
                  <a:lumMod val="50000"/>
                </a:schemeClr>
              </a:gs>
            </a:gsLst>
            <a:lin ang="5400000" scaled="0"/>
            <a:tileRect/>
          </a:gradFill>
          <a:effectLst/>
          <a:latin typeface="+mj-lt"/>
          <a:ea typeface="+mn-ea"/>
          <a:cs typeface="Arial" charset="0"/>
        </a:defRPr>
      </a:lvl1pPr>
    </p:titleStyle>
    <p:bodyStyle>
      <a:lvl1pPr marL="460375" indent="-460375" algn="l" defTabSz="914363" rtl="0" eaLnBrk="1" latinLnBrk="0" hangingPunct="1">
        <a:lnSpc>
          <a:spcPct val="90000"/>
        </a:lnSpc>
        <a:spcBef>
          <a:spcPct val="20000"/>
        </a:spcBef>
        <a:buFontTx/>
        <a:buBlip>
          <a:blip r:embed="rId14"/>
        </a:buBlip>
        <a:defRPr sz="3200" kern="1200">
          <a:solidFill>
            <a:schemeClr val="bg1"/>
          </a:solidFill>
          <a:latin typeface="+mn-lt"/>
          <a:ea typeface="+mn-ea"/>
          <a:cs typeface="+mn-cs"/>
        </a:defRPr>
      </a:lvl1pPr>
      <a:lvl2pPr marL="854075" indent="-393700" algn="l" defTabSz="914363" rtl="0" eaLnBrk="1" latinLnBrk="0" hangingPunct="1">
        <a:lnSpc>
          <a:spcPct val="90000"/>
        </a:lnSpc>
        <a:spcBef>
          <a:spcPct val="20000"/>
        </a:spcBef>
        <a:buFontTx/>
        <a:buBlip>
          <a:blip r:embed="rId15"/>
        </a:buBlip>
        <a:defRPr sz="2800" kern="1200">
          <a:solidFill>
            <a:schemeClr val="bg1"/>
          </a:solidFill>
          <a:latin typeface="+mn-lt"/>
          <a:ea typeface="+mn-ea"/>
          <a:cs typeface="+mn-cs"/>
        </a:defRPr>
      </a:lvl2pPr>
      <a:lvl3pPr marL="1258888" indent="-404813"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3pPr>
      <a:lvl4pPr marL="1655763" indent="-396875"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4pPr>
      <a:lvl5pPr marL="1941513" indent="-400050"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699" y="1447800"/>
            <a:ext cx="7910513" cy="1661993"/>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BLESSED IS HE WHO FEARS THE LORD</a:t>
            </a:r>
          </a:p>
        </p:txBody>
      </p:sp>
      <p:sp>
        <p:nvSpPr>
          <p:cNvPr id="3" name="Subtitle 2"/>
          <p:cNvSpPr>
            <a:spLocks noGrp="1"/>
          </p:cNvSpPr>
          <p:nvPr>
            <p:ph type="subTitle" idx="1"/>
          </p:nvPr>
        </p:nvSpPr>
        <p:spPr>
          <a:xfrm>
            <a:off x="731043" y="3453829"/>
            <a:ext cx="7681913" cy="553998"/>
          </a:xfrm>
        </p:spPr>
        <p:txBody>
          <a:bodyPr>
            <a:spAutoFit/>
          </a:bodyPr>
          <a:lstStyle/>
          <a:p>
            <a:pPr algn="ctr"/>
            <a:r>
              <a:rPr lang="en-US" sz="4000" dirty="0">
                <a:latin typeface="Segoe UI Semibold" pitchFamily="34" charset="0"/>
                <a:cs typeface="Segoe UI Semibold" pitchFamily="34" charset="0"/>
              </a:rPr>
              <a:t>Psalms 128</a:t>
            </a:r>
          </a:p>
        </p:txBody>
      </p:sp>
      <p:sp>
        <p:nvSpPr>
          <p:cNvPr id="6" name="TextBox 5">
            <a:extLst>
              <a:ext uri="{FF2B5EF4-FFF2-40B4-BE49-F238E27FC236}">
                <a16:creationId xmlns:a16="http://schemas.microsoft.com/office/drawing/2014/main" id="{9240CDEF-BF0A-F32D-226D-364D3D16D313}"/>
              </a:ext>
            </a:extLst>
          </p:cNvPr>
          <p:cNvSpPr txBox="1"/>
          <p:nvPr/>
        </p:nvSpPr>
        <p:spPr>
          <a:xfrm>
            <a:off x="3172456" y="5162556"/>
            <a:ext cx="2786340"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u="none" strike="noStrike" kern="1200" cap="none" spc="0" normalizeH="0" baseline="0" noProof="0" dirty="0">
                <a:ln>
                  <a:noFill/>
                </a:ln>
                <a:solidFill>
                  <a:schemeClr val="bg1"/>
                </a:solidFill>
                <a:uLnTx/>
                <a:uFillTx/>
                <a:latin typeface="Arial" panose="020B0604020202020204" pitchFamily="34" charset="0"/>
                <a:ea typeface="+mn-ea"/>
                <a:cs typeface="Arial" panose="020B0604020202020204" pitchFamily="34" charset="0"/>
              </a:rPr>
              <a:t>February 26, 2023</a:t>
            </a:r>
          </a:p>
        </p:txBody>
      </p:sp>
      <p:sp>
        <p:nvSpPr>
          <p:cNvPr id="7" name="TextBox 6">
            <a:extLst>
              <a:ext uri="{FF2B5EF4-FFF2-40B4-BE49-F238E27FC236}">
                <a16:creationId xmlns:a16="http://schemas.microsoft.com/office/drawing/2014/main" id="{A5FA50A0-FC57-7B21-00E6-154BDAFF0C01}"/>
              </a:ext>
            </a:extLst>
          </p:cNvPr>
          <p:cNvSpPr txBox="1"/>
          <p:nvPr/>
        </p:nvSpPr>
        <p:spPr>
          <a:xfrm>
            <a:off x="1958142" y="525893"/>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u="none" strike="noStrike" kern="0" cap="none" spc="0" normalizeH="0" baseline="0" noProof="0" dirty="0">
                <a:ln>
                  <a:noFill/>
                </a:ln>
                <a:solidFill>
                  <a:schemeClr val="bg1"/>
                </a:solidFill>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u="none" strike="noStrike" kern="1200" cap="none" spc="0" normalizeH="0" baseline="0" noProof="0" dirty="0">
              <a:ln>
                <a:noFill/>
              </a:ln>
              <a:solidFill>
                <a:schemeClr val="bg1"/>
              </a:solidFill>
              <a:uLnTx/>
              <a:uFillTx/>
              <a:latin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F6F4F-4F8C-433D-3154-6866E22EC662}"/>
              </a:ext>
            </a:extLst>
          </p:cNvPr>
          <p:cNvSpPr>
            <a:spLocks noGrp="1"/>
          </p:cNvSpPr>
          <p:nvPr>
            <p:ph type="title"/>
          </p:nvPr>
        </p:nvSpPr>
        <p:spPr/>
        <p:txBody>
          <a:bodyPr>
            <a:spAutoFit/>
          </a:bodyPr>
          <a:lstStyle/>
          <a:p>
            <a:r>
              <a:rPr lang="en-US" dirty="0">
                <a:solidFill>
                  <a:schemeClr val="bg1"/>
                </a:solidFill>
              </a:rPr>
              <a:t>Psalms 128</a:t>
            </a:r>
          </a:p>
        </p:txBody>
      </p:sp>
      <p:sp>
        <p:nvSpPr>
          <p:cNvPr id="3" name="Text Placeholder 2">
            <a:extLst>
              <a:ext uri="{FF2B5EF4-FFF2-40B4-BE49-F238E27FC236}">
                <a16:creationId xmlns:a16="http://schemas.microsoft.com/office/drawing/2014/main" id="{1B9E9CCA-53C7-9BA5-2CE1-2E0550BBAAA6}"/>
              </a:ext>
            </a:extLst>
          </p:cNvPr>
          <p:cNvSpPr>
            <a:spLocks noGrp="1"/>
          </p:cNvSpPr>
          <p:nvPr>
            <p:ph type="body" sz="quarter" idx="10"/>
          </p:nvPr>
        </p:nvSpPr>
        <p:spPr>
          <a:xfrm>
            <a:off x="381000" y="1411552"/>
            <a:ext cx="8382000" cy="4438138"/>
          </a:xfrm>
        </p:spPr>
        <p:txBody>
          <a:bodyPr>
            <a:spAutoFit/>
          </a:bodyPr>
          <a:lstStyle/>
          <a:p>
            <a:pPr marL="0" indent="0">
              <a:buNone/>
            </a:pPr>
            <a:r>
              <a:rPr lang="en-US" sz="2800" dirty="0"/>
              <a:t>Psalms 128:5-6, </a:t>
            </a:r>
            <a:r>
              <a:rPr lang="en-US" sz="2800" i="1" dirty="0"/>
              <a:t>“</a:t>
            </a:r>
            <a:r>
              <a:rPr lang="en-US" sz="2800" i="1" u="sng" dirty="0"/>
              <a:t>Jehovah bless thee out of Zion: and see thou the good of Jerusalem all the days of thy life</a:t>
            </a:r>
            <a:r>
              <a:rPr lang="en-US" sz="2800" i="1" dirty="0"/>
              <a:t>. Yea, see thou thy </a:t>
            </a:r>
            <a:r>
              <a:rPr lang="en-US" sz="2800" i="1" u="sng" dirty="0"/>
              <a:t>children’s children</a:t>
            </a:r>
            <a:r>
              <a:rPr lang="en-US" sz="2800" i="1" dirty="0"/>
              <a:t>. Peace be upon Israel.”</a:t>
            </a:r>
          </a:p>
          <a:p>
            <a:r>
              <a:rPr lang="en-US" sz="2800" dirty="0"/>
              <a:t>Many of these Psalms of Ascent appeal to Jerusalem and Zion. We have described Zion as the place where the LORD meets with His people, so it is here. Physically it is Jerusalem, spiritually – the meaning can be deeper.</a:t>
            </a:r>
          </a:p>
          <a:p>
            <a:r>
              <a:rPr lang="en-US" sz="2800" dirty="0"/>
              <a:t>Our goal must always be to dwell in the presence of God. How does that happen – who may ascend to His presence? cf. Psalms 15 and 24:3-5</a:t>
            </a:r>
            <a:endParaRPr lang="en-US" dirty="0"/>
          </a:p>
        </p:txBody>
      </p:sp>
    </p:spTree>
    <p:extLst>
      <p:ext uri="{BB962C8B-B14F-4D97-AF65-F5344CB8AC3E}">
        <p14:creationId xmlns:p14="http://schemas.microsoft.com/office/powerpoint/2010/main" val="2662426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B9E9CCA-53C7-9BA5-2CE1-2E0550BBAAA6}"/>
              </a:ext>
            </a:extLst>
          </p:cNvPr>
          <p:cNvSpPr>
            <a:spLocks noGrp="1"/>
          </p:cNvSpPr>
          <p:nvPr>
            <p:ph type="body" sz="quarter" idx="10"/>
          </p:nvPr>
        </p:nvSpPr>
        <p:spPr>
          <a:xfrm>
            <a:off x="381000" y="894985"/>
            <a:ext cx="8382000" cy="5927777"/>
          </a:xfrm>
        </p:spPr>
        <p:txBody>
          <a:bodyPr>
            <a:spAutoFit/>
          </a:bodyPr>
          <a:lstStyle/>
          <a:p>
            <a:pPr marL="0" indent="0">
              <a:buNone/>
            </a:pPr>
            <a:r>
              <a:rPr lang="en-US" sz="2800" dirty="0"/>
              <a:t>Psalms 128:5-6, </a:t>
            </a:r>
            <a:r>
              <a:rPr lang="en-US" sz="2800" i="1" dirty="0"/>
              <a:t>“Jehovah bless thee out of Zion: and see thou the good of Jerusalem all the days of thy life. Yea, see thou thy children’s children. </a:t>
            </a:r>
            <a:r>
              <a:rPr lang="en-US" sz="2800" i="1" u="sng" dirty="0"/>
              <a:t>Peace be upon Israel</a:t>
            </a:r>
            <a:r>
              <a:rPr lang="en-US" sz="2800" i="1" dirty="0"/>
              <a:t>.”</a:t>
            </a:r>
          </a:p>
          <a:p>
            <a:r>
              <a:rPr lang="en-US" b="1" dirty="0"/>
              <a:t>May you see your children’s children</a:t>
            </a:r>
            <a:r>
              <a:rPr lang="en-US" dirty="0"/>
              <a:t>.</a:t>
            </a:r>
          </a:p>
          <a:p>
            <a:pPr lvl="1"/>
            <a:r>
              <a:rPr lang="en-US" dirty="0"/>
              <a:t> – Proverbs 17:6, </a:t>
            </a:r>
            <a:r>
              <a:rPr lang="en-US" i="1" dirty="0"/>
              <a:t>“Children’s children are the crown of old men; And the glory of children are their fathers.”</a:t>
            </a:r>
            <a:r>
              <a:rPr lang="en-US" dirty="0"/>
              <a:t> (cf. Judges 2:10)</a:t>
            </a:r>
          </a:p>
          <a:p>
            <a:pPr lvl="1"/>
            <a:r>
              <a:rPr lang="en-US" dirty="0"/>
              <a:t>NOTE: We have observed that if our nation is to change, it will begin with the home.</a:t>
            </a:r>
          </a:p>
          <a:p>
            <a:pPr lvl="1"/>
            <a:r>
              <a:rPr lang="en-US" i="1" dirty="0"/>
              <a:t>“</a:t>
            </a:r>
            <a:r>
              <a:rPr lang="en-US" i="1" u="sng" dirty="0"/>
              <a:t>Peace be upon Israel</a:t>
            </a:r>
            <a:r>
              <a:rPr lang="en-US" dirty="0"/>
              <a:t>.” The closing blessing of the Psalmist.</a:t>
            </a:r>
          </a:p>
          <a:p>
            <a:pPr lvl="1"/>
            <a:r>
              <a:rPr lang="en-US" dirty="0"/>
              <a:t>May we consider these things carefully and resolve that no matter what, </a:t>
            </a:r>
            <a:r>
              <a:rPr lang="en-US" u="sng" dirty="0"/>
              <a:t>we WILL fear the LORD and walk in His ways</a:t>
            </a:r>
            <a:r>
              <a:rPr lang="en-US" dirty="0"/>
              <a:t>.</a:t>
            </a:r>
          </a:p>
        </p:txBody>
      </p:sp>
      <p:sp>
        <p:nvSpPr>
          <p:cNvPr id="6" name="Title 1">
            <a:extLst>
              <a:ext uri="{FF2B5EF4-FFF2-40B4-BE49-F238E27FC236}">
                <a16:creationId xmlns:a16="http://schemas.microsoft.com/office/drawing/2014/main" id="{9ED8BC91-11DA-00AB-C1E8-073A01D3A5C0}"/>
              </a:ext>
            </a:extLst>
          </p:cNvPr>
          <p:cNvSpPr>
            <a:spLocks noGrp="1"/>
          </p:cNvSpPr>
          <p:nvPr>
            <p:ph type="title"/>
          </p:nvPr>
        </p:nvSpPr>
        <p:spPr>
          <a:xfrm>
            <a:off x="381000" y="230188"/>
            <a:ext cx="8382000" cy="664797"/>
          </a:xfrm>
        </p:spPr>
        <p:txBody>
          <a:bodyPr>
            <a:spAutoFit/>
          </a:bodyPr>
          <a:lstStyle/>
          <a:p>
            <a:r>
              <a:rPr lang="en-US" dirty="0">
                <a:solidFill>
                  <a:schemeClr val="bg1"/>
                </a:solidFill>
              </a:rPr>
              <a:t>Psalms 128</a:t>
            </a:r>
          </a:p>
        </p:txBody>
      </p:sp>
    </p:spTree>
    <p:extLst>
      <p:ext uri="{BB962C8B-B14F-4D97-AF65-F5344CB8AC3E}">
        <p14:creationId xmlns:p14="http://schemas.microsoft.com/office/powerpoint/2010/main" val="2046184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699" y="1447800"/>
            <a:ext cx="7910513" cy="830997"/>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Psalms From Nature</a:t>
            </a:r>
          </a:p>
        </p:txBody>
      </p:sp>
      <p:sp>
        <p:nvSpPr>
          <p:cNvPr id="3" name="Subtitle 2"/>
          <p:cNvSpPr>
            <a:spLocks noGrp="1"/>
          </p:cNvSpPr>
          <p:nvPr>
            <p:ph type="subTitle" idx="1"/>
          </p:nvPr>
        </p:nvSpPr>
        <p:spPr>
          <a:xfrm>
            <a:off x="731043" y="3453829"/>
            <a:ext cx="7681913" cy="553998"/>
          </a:xfrm>
        </p:spPr>
        <p:txBody>
          <a:bodyPr>
            <a:spAutoFit/>
          </a:bodyPr>
          <a:lstStyle/>
          <a:p>
            <a:pPr algn="ctr"/>
            <a:r>
              <a:rPr lang="en-US" sz="4000" dirty="0">
                <a:latin typeface="Segoe UI Semibold" pitchFamily="34" charset="0"/>
                <a:cs typeface="Segoe UI Semibold" pitchFamily="34" charset="0"/>
              </a:rPr>
              <a:t>Psalms 19</a:t>
            </a:r>
          </a:p>
        </p:txBody>
      </p:sp>
      <p:sp>
        <p:nvSpPr>
          <p:cNvPr id="6" name="TextBox 5">
            <a:extLst>
              <a:ext uri="{FF2B5EF4-FFF2-40B4-BE49-F238E27FC236}">
                <a16:creationId xmlns:a16="http://schemas.microsoft.com/office/drawing/2014/main" id="{9240CDEF-BF0A-F32D-226D-364D3D16D313}"/>
              </a:ext>
            </a:extLst>
          </p:cNvPr>
          <p:cNvSpPr txBox="1"/>
          <p:nvPr/>
        </p:nvSpPr>
        <p:spPr>
          <a:xfrm>
            <a:off x="3172456" y="5162556"/>
            <a:ext cx="2786340"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February 26, 2023</a:t>
            </a:r>
          </a:p>
        </p:txBody>
      </p:sp>
      <p:sp>
        <p:nvSpPr>
          <p:cNvPr id="7" name="TextBox 6">
            <a:extLst>
              <a:ext uri="{FF2B5EF4-FFF2-40B4-BE49-F238E27FC236}">
                <a16:creationId xmlns:a16="http://schemas.microsoft.com/office/drawing/2014/main" id="{A5FA50A0-FC57-7B21-00E6-154BDAFF0C01}"/>
              </a:ext>
            </a:extLst>
          </p:cNvPr>
          <p:cNvSpPr txBox="1"/>
          <p:nvPr/>
        </p:nvSpPr>
        <p:spPr>
          <a:xfrm>
            <a:off x="1958142" y="525893"/>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i="0" u="none" strike="noStrike" kern="1200" cap="none" spc="0" normalizeH="0" baseline="0" noProof="0" dirty="0">
              <a:ln>
                <a:noFill/>
              </a:ln>
              <a:solidFill>
                <a:srgbClr val="000000"/>
              </a:solidFill>
              <a:effectLst/>
              <a:uLnTx/>
              <a:uFillTx/>
              <a:latin typeface="Times New Roman"/>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83050-8AF5-F81B-C6BE-C9D86E834EFA}"/>
              </a:ext>
            </a:extLst>
          </p:cNvPr>
          <p:cNvSpPr>
            <a:spLocks noGrp="1"/>
          </p:cNvSpPr>
          <p:nvPr>
            <p:ph type="title"/>
          </p:nvPr>
        </p:nvSpPr>
        <p:spPr>
          <a:xfrm>
            <a:off x="381000" y="230188"/>
            <a:ext cx="8382000" cy="664797"/>
          </a:xfrm>
        </p:spPr>
        <p:txBody>
          <a:bodyPr>
            <a:spAutoFit/>
          </a:bodyPr>
          <a:lstStyle/>
          <a:p>
            <a:r>
              <a:rPr lang="en-US" sz="4800" dirty="0">
                <a:solidFill>
                  <a:schemeClr val="bg1"/>
                </a:solidFill>
                <a:latin typeface="Segoe UI Semibold" pitchFamily="34" charset="0"/>
                <a:cs typeface="Segoe UI Semibold" pitchFamily="34" charset="0"/>
              </a:rPr>
              <a:t>Psalms 19</a:t>
            </a:r>
            <a:endParaRPr lang="en-US" dirty="0">
              <a:solidFill>
                <a:schemeClr val="bg1"/>
              </a:solidFill>
            </a:endParaRPr>
          </a:p>
        </p:txBody>
      </p:sp>
      <p:sp>
        <p:nvSpPr>
          <p:cNvPr id="3" name="Text Placeholder 2">
            <a:extLst>
              <a:ext uri="{FF2B5EF4-FFF2-40B4-BE49-F238E27FC236}">
                <a16:creationId xmlns:a16="http://schemas.microsoft.com/office/drawing/2014/main" id="{BEC94AB0-2211-4E95-506E-ED2C16832940}"/>
              </a:ext>
            </a:extLst>
          </p:cNvPr>
          <p:cNvSpPr>
            <a:spLocks noGrp="1"/>
          </p:cNvSpPr>
          <p:nvPr>
            <p:ph type="body" sz="quarter" idx="10"/>
          </p:nvPr>
        </p:nvSpPr>
        <p:spPr>
          <a:xfrm>
            <a:off x="118310" y="1411552"/>
            <a:ext cx="8907379" cy="4924425"/>
          </a:xfrm>
        </p:spPr>
        <p:txBody>
          <a:bodyPr>
            <a:spAutoFit/>
          </a:bodyPr>
          <a:lstStyle/>
          <a:p>
            <a:pPr marL="0" indent="0">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The Revelation Of God’s Glory And Power</a:t>
            </a: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effectLst/>
                <a:latin typeface="Calibri" panose="020F0502020204030204" pitchFamily="34" charset="0"/>
                <a:ea typeface="Calibri" panose="020F0502020204030204" pitchFamily="34" charset="0"/>
                <a:cs typeface="Times New Roman" panose="02020603050405020304" pitchFamily="18" charset="0"/>
              </a:rPr>
              <a:t>Psalms 19:1-6</a:t>
            </a:r>
          </a:p>
          <a:p>
            <a:r>
              <a:rPr lang="en-US" sz="3200" u="sng" dirty="0">
                <a:effectLst/>
                <a:latin typeface="Calibri" panose="020F0502020204030204" pitchFamily="34" charset="0"/>
                <a:ea typeface="Calibri" panose="020F0502020204030204" pitchFamily="34" charset="0"/>
                <a:cs typeface="Times New Roman" panose="02020603050405020304" pitchFamily="18" charset="0"/>
              </a:rPr>
              <a:t>The Heavens Declare</a:t>
            </a:r>
            <a:r>
              <a:rPr lang="en-US" sz="3200" dirty="0">
                <a:effectLst/>
                <a:latin typeface="Calibri" panose="020F0502020204030204" pitchFamily="34" charset="0"/>
                <a:ea typeface="Calibri" panose="020F0502020204030204" pitchFamily="34" charset="0"/>
                <a:cs typeface="Times New Roman" panose="02020603050405020304" pitchFamily="18" charset="0"/>
              </a:rPr>
              <a:t>:</a:t>
            </a:r>
          </a:p>
          <a:p>
            <a:pPr marL="461963" indent="-461963">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 1. The glory of God (His grandeur, splendor, eminence) – Revelation 4:9-11</a:t>
            </a:r>
          </a:p>
          <a:p>
            <a:pPr marL="0" indent="0">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 2. The power of God (creative work) – Romans 1:20</a:t>
            </a:r>
          </a:p>
          <a:p>
            <a:pPr marL="0" indent="0">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 3. The righteousness of God – Psalms 50:6 (33:5).</a:t>
            </a:r>
          </a:p>
          <a:p>
            <a:pPr>
              <a:buFont typeface="Wingdings" panose="05000000000000000000" pitchFamily="2" charset="2"/>
              <a:buChar char="Ø"/>
            </a:pPr>
            <a:r>
              <a:rPr lang="en-US" sz="3200" dirty="0">
                <a:effectLst/>
                <a:latin typeface="Calibri" panose="020F0502020204030204" pitchFamily="34" charset="0"/>
                <a:ea typeface="Calibri" panose="020F0502020204030204" pitchFamily="34" charset="0"/>
                <a:cs typeface="Times New Roman" panose="02020603050405020304" pitchFamily="18" charset="0"/>
              </a:rPr>
              <a:t>The heavens never say anything in words – and yet their message has gone out … to the end of the world!</a:t>
            </a:r>
          </a:p>
        </p:txBody>
      </p:sp>
    </p:spTree>
    <p:extLst>
      <p:ext uri="{BB962C8B-B14F-4D97-AF65-F5344CB8AC3E}">
        <p14:creationId xmlns:p14="http://schemas.microsoft.com/office/powerpoint/2010/main" val="2628475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83050-8AF5-F81B-C6BE-C9D86E834EFA}"/>
              </a:ext>
            </a:extLst>
          </p:cNvPr>
          <p:cNvSpPr>
            <a:spLocks noGrp="1"/>
          </p:cNvSpPr>
          <p:nvPr>
            <p:ph type="title"/>
          </p:nvPr>
        </p:nvSpPr>
        <p:spPr>
          <a:xfrm>
            <a:off x="381000" y="230188"/>
            <a:ext cx="8382000" cy="664797"/>
          </a:xfrm>
        </p:spPr>
        <p:txBody>
          <a:bodyPr>
            <a:spAutoFit/>
          </a:bodyPr>
          <a:lstStyle/>
          <a:p>
            <a:r>
              <a:rPr lang="en-US" sz="4800" dirty="0">
                <a:solidFill>
                  <a:schemeClr val="bg1"/>
                </a:solidFill>
                <a:latin typeface="Segoe UI Semibold" pitchFamily="34" charset="0"/>
                <a:cs typeface="Segoe UI Semibold" pitchFamily="34" charset="0"/>
              </a:rPr>
              <a:t>Psalms 19</a:t>
            </a:r>
            <a:endParaRPr lang="en-US" dirty="0">
              <a:solidFill>
                <a:schemeClr val="bg1"/>
              </a:solidFill>
            </a:endParaRPr>
          </a:p>
        </p:txBody>
      </p:sp>
      <p:sp>
        <p:nvSpPr>
          <p:cNvPr id="3" name="Text Placeholder 2">
            <a:extLst>
              <a:ext uri="{FF2B5EF4-FFF2-40B4-BE49-F238E27FC236}">
                <a16:creationId xmlns:a16="http://schemas.microsoft.com/office/drawing/2014/main" id="{BEC94AB0-2211-4E95-506E-ED2C16832940}"/>
              </a:ext>
            </a:extLst>
          </p:cNvPr>
          <p:cNvSpPr>
            <a:spLocks noGrp="1"/>
          </p:cNvSpPr>
          <p:nvPr>
            <p:ph type="body" sz="quarter" idx="10"/>
          </p:nvPr>
        </p:nvSpPr>
        <p:spPr>
          <a:xfrm>
            <a:off x="169830" y="1084292"/>
            <a:ext cx="8840804" cy="4708981"/>
          </a:xfrm>
        </p:spPr>
        <p:txBody>
          <a:bodyPr>
            <a:spAutoFit/>
          </a:bodyPr>
          <a:lstStyle/>
          <a:p>
            <a:pPr marL="0" indent="0">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The Revelation Of God’s Glory And Power</a:t>
            </a: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effectLst/>
                <a:latin typeface="Calibri" panose="020F0502020204030204" pitchFamily="34" charset="0"/>
                <a:ea typeface="Calibri" panose="020F0502020204030204" pitchFamily="34" charset="0"/>
                <a:cs typeface="Times New Roman" panose="02020603050405020304" pitchFamily="18" charset="0"/>
              </a:rPr>
              <a:t>Psalms 19:1-6</a:t>
            </a:r>
          </a:p>
          <a:p>
            <a:pPr marL="460375" marR="0" lvl="0" indent="-460375" algn="l" defTabSz="914363" rtl="0" eaLnBrk="1" fontAlgn="auto" latinLnBrk="0" hangingPunct="1">
              <a:lnSpc>
                <a:spcPct val="90000"/>
              </a:lnSpc>
              <a:spcBef>
                <a:spcPct val="20000"/>
              </a:spcBef>
              <a:spcAft>
                <a:spcPts val="0"/>
              </a:spcAft>
              <a:buClrTx/>
              <a:buSzTx/>
              <a:buFontTx/>
              <a:buBlip>
                <a:blip r:embed="rId3"/>
              </a:buBlip>
              <a:tabLst/>
              <a:defRPr/>
            </a:pPr>
            <a:r>
              <a:rPr kumimoji="0" lang="en-US" sz="3200" b="0" i="0" u="sng" strike="noStrike" kern="1200" cap="none" spc="0" normalizeH="0" baseline="0" noProof="0" dirty="0">
                <a:ln>
                  <a:noFill/>
                </a:ln>
                <a:effectLst/>
                <a:uLnTx/>
                <a:uFillTx/>
                <a:latin typeface="Calibri" panose="020F0502020204030204" pitchFamily="34" charset="0"/>
                <a:ea typeface="Calibri" panose="020F0502020204030204" pitchFamily="34" charset="0"/>
                <a:cs typeface="Times New Roman" panose="02020603050405020304" pitchFamily="18" charset="0"/>
              </a:rPr>
              <a:t>The Heavens Declare</a:t>
            </a:r>
            <a:r>
              <a:rPr kumimoji="0" lang="en-US" sz="3200" b="0" i="0" u="none" strike="noStrike" kern="1200" cap="none" spc="0" normalizeH="0" baseline="0" noProof="0" dirty="0">
                <a:ln>
                  <a:noFill/>
                </a:ln>
                <a:effectLst/>
                <a:uLnTx/>
                <a:uFillTx/>
                <a:latin typeface="Calibri" panose="020F0502020204030204" pitchFamily="34" charset="0"/>
                <a:ea typeface="Calibri" panose="020F050202020403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600" dirty="0">
                <a:effectLst/>
                <a:latin typeface="Calibri" panose="020F0502020204030204" pitchFamily="34" charset="0"/>
                <a:ea typeface="Calibri" panose="020F0502020204030204" pitchFamily="34" charset="0"/>
                <a:cs typeface="Times New Roman" panose="02020603050405020304" pitchFamily="18" charset="0"/>
              </a:rPr>
              <a:t>This Has Been Described As “</a:t>
            </a:r>
            <a:r>
              <a:rPr lang="en-US" sz="2600" b="1" dirty="0">
                <a:effectLst/>
                <a:latin typeface="Calibri" panose="020F0502020204030204" pitchFamily="34" charset="0"/>
                <a:ea typeface="Calibri" panose="020F0502020204030204" pitchFamily="34" charset="0"/>
                <a:cs typeface="Times New Roman" panose="02020603050405020304" pitchFamily="18" charset="0"/>
              </a:rPr>
              <a:t>General Revelation</a:t>
            </a:r>
            <a:r>
              <a:rPr lang="en-US" sz="2600" dirty="0">
                <a:effectLst/>
                <a:latin typeface="Calibri" panose="020F0502020204030204" pitchFamily="34" charset="0"/>
                <a:ea typeface="Calibri" panose="020F0502020204030204" pitchFamily="34" charset="0"/>
                <a:cs typeface="Times New Roman" panose="02020603050405020304" pitchFamily="18" charset="0"/>
              </a:rPr>
              <a:t>” From God –Acts 14:15-17.</a:t>
            </a:r>
          </a:p>
          <a:p>
            <a:pPr marL="0" indent="0">
              <a:buNone/>
            </a:pPr>
            <a:r>
              <a:rPr lang="en-US" sz="2600" dirty="0">
                <a:effectLst/>
                <a:latin typeface="Calibri" panose="020F0502020204030204" pitchFamily="34" charset="0"/>
                <a:ea typeface="Calibri" panose="020F0502020204030204" pitchFamily="34" charset="0"/>
                <a:cs typeface="Times New Roman" panose="02020603050405020304" pitchFamily="18" charset="0"/>
              </a:rPr>
              <a:t> 1. The presence of the universe demands a </a:t>
            </a:r>
            <a:r>
              <a:rPr lang="en-US" sz="2600" b="1" dirty="0">
                <a:effectLst/>
                <a:latin typeface="Calibri" panose="020F0502020204030204" pitchFamily="34" charset="0"/>
                <a:ea typeface="Calibri" panose="020F0502020204030204" pitchFamily="34" charset="0"/>
                <a:cs typeface="Times New Roman" panose="02020603050405020304" pitchFamily="18" charset="0"/>
              </a:rPr>
              <a:t>Creator </a:t>
            </a:r>
            <a:r>
              <a:rPr lang="en-US" sz="2600" dirty="0">
                <a:effectLst/>
                <a:latin typeface="Calibri" panose="020F0502020204030204" pitchFamily="34" charset="0"/>
                <a:ea typeface="Calibri" panose="020F0502020204030204" pitchFamily="34" charset="0"/>
                <a:cs typeface="Times New Roman" panose="02020603050405020304" pitchFamily="18" charset="0"/>
              </a:rPr>
              <a:t>– Acts 17:24.</a:t>
            </a:r>
          </a:p>
          <a:p>
            <a:pPr marL="0" indent="0">
              <a:buNone/>
            </a:pPr>
            <a:r>
              <a:rPr lang="en-US" sz="2600" dirty="0">
                <a:effectLst/>
                <a:latin typeface="Calibri" panose="020F0502020204030204" pitchFamily="34" charset="0"/>
                <a:ea typeface="Calibri" panose="020F0502020204030204" pitchFamily="34" charset="0"/>
                <a:cs typeface="Times New Roman" panose="02020603050405020304" pitchFamily="18" charset="0"/>
              </a:rPr>
              <a:t> 2. The presence of order demands a </a:t>
            </a:r>
            <a:r>
              <a:rPr lang="en-US" sz="2600" b="1" dirty="0">
                <a:effectLst/>
                <a:latin typeface="Calibri" panose="020F0502020204030204" pitchFamily="34" charset="0"/>
                <a:ea typeface="Calibri" panose="020F0502020204030204" pitchFamily="34" charset="0"/>
                <a:cs typeface="Times New Roman" panose="02020603050405020304" pitchFamily="18" charset="0"/>
              </a:rPr>
              <a:t>Designer</a:t>
            </a:r>
            <a:r>
              <a:rPr lang="en-US" sz="2600" dirty="0">
                <a:effectLst/>
                <a:latin typeface="Calibri" panose="020F0502020204030204" pitchFamily="34" charset="0"/>
                <a:ea typeface="Calibri" panose="020F0502020204030204" pitchFamily="34" charset="0"/>
                <a:cs typeface="Times New Roman" panose="02020603050405020304" pitchFamily="18" charset="0"/>
              </a:rPr>
              <a:t> – Psalms 19:4-6.</a:t>
            </a:r>
          </a:p>
          <a:p>
            <a:pPr marL="395288" indent="-395288">
              <a:buNone/>
            </a:pPr>
            <a:r>
              <a:rPr lang="en-US" sz="2600" dirty="0">
                <a:effectLst/>
                <a:latin typeface="Calibri" panose="020F0502020204030204" pitchFamily="34" charset="0"/>
                <a:ea typeface="Calibri" panose="020F0502020204030204" pitchFamily="34" charset="0"/>
                <a:cs typeface="Times New Roman" panose="02020603050405020304" pitchFamily="18" charset="0"/>
              </a:rPr>
              <a:t> 3. Heavens and earth speak forth a decree of </a:t>
            </a:r>
            <a:r>
              <a:rPr lang="en-US" sz="2600" b="1" dirty="0">
                <a:effectLst/>
                <a:latin typeface="Calibri" panose="020F0502020204030204" pitchFamily="34" charset="0"/>
                <a:ea typeface="Calibri" panose="020F0502020204030204" pitchFamily="34" charset="0"/>
                <a:cs typeface="Times New Roman" panose="02020603050405020304" pitchFamily="18" charset="0"/>
              </a:rPr>
              <a:t>God’s presence, power and glory</a:t>
            </a:r>
            <a:r>
              <a:rPr lang="en-US" sz="2600" dirty="0">
                <a:effectLst/>
                <a:latin typeface="Calibri" panose="020F0502020204030204" pitchFamily="34" charset="0"/>
                <a:ea typeface="Calibri" panose="020F0502020204030204" pitchFamily="34" charset="0"/>
                <a:cs typeface="Times New Roman" panose="02020603050405020304" pitchFamily="18" charset="0"/>
              </a:rPr>
              <a:t> – Psalms 19:2-4 (verse 4; cf. Romans 10:18).</a:t>
            </a:r>
          </a:p>
          <a:p>
            <a:pPr marL="395288" indent="-395288">
              <a:buNone/>
            </a:pPr>
            <a:r>
              <a:rPr lang="en-US" sz="2600" dirty="0">
                <a:effectLst/>
                <a:latin typeface="Calibri" panose="020F0502020204030204" pitchFamily="34" charset="0"/>
                <a:ea typeface="Calibri" panose="020F0502020204030204" pitchFamily="34" charset="0"/>
                <a:cs typeface="Times New Roman" panose="02020603050405020304" pitchFamily="18" charset="0"/>
              </a:rPr>
              <a:t> 4. It is inexcusable and foolish to dismiss their voice! –</a:t>
            </a:r>
            <a:br>
              <a:rPr lang="en-US" sz="2600" dirty="0">
                <a:effectLst/>
                <a:latin typeface="Calibri" panose="020F0502020204030204" pitchFamily="34" charset="0"/>
                <a:ea typeface="Calibri" panose="020F0502020204030204" pitchFamily="34" charset="0"/>
                <a:cs typeface="Times New Roman" panose="02020603050405020304" pitchFamily="18" charset="0"/>
              </a:rPr>
            </a:br>
            <a:r>
              <a:rPr lang="en-US" sz="2600" dirty="0">
                <a:effectLst/>
                <a:latin typeface="Calibri" panose="020F0502020204030204" pitchFamily="34" charset="0"/>
                <a:ea typeface="Calibri" panose="020F0502020204030204" pitchFamily="34" charset="0"/>
                <a:cs typeface="Times New Roman" panose="02020603050405020304" pitchFamily="18" charset="0"/>
              </a:rPr>
              <a:t>Romans 1:20-23.</a:t>
            </a:r>
            <a:endParaRPr lang="en-US" dirty="0"/>
          </a:p>
        </p:txBody>
      </p:sp>
    </p:spTree>
    <p:extLst>
      <p:ext uri="{BB962C8B-B14F-4D97-AF65-F5344CB8AC3E}">
        <p14:creationId xmlns:p14="http://schemas.microsoft.com/office/powerpoint/2010/main" val="3357941121"/>
      </p:ext>
    </p:extLst>
  </p:cSld>
  <p:clrMapOvr>
    <a:masterClrMapping/>
  </p:clrMapOvr>
</p:sld>
</file>

<file path=ppt/theme/theme1.xml><?xml version="1.0" encoding="utf-8"?>
<a:theme xmlns:a="http://schemas.openxmlformats.org/drawingml/2006/main" name="1_Light Grey Segoe 4X3">
  <a:themeElements>
    <a:clrScheme name="5-00332 CSO Summit 2008">
      <a:dk1>
        <a:srgbClr val="000000"/>
      </a:dk1>
      <a:lt1>
        <a:srgbClr val="FFFFFF"/>
      </a:lt1>
      <a:dk2>
        <a:srgbClr val="050595"/>
      </a:dk2>
      <a:lt2>
        <a:srgbClr val="FFFF99"/>
      </a:lt2>
      <a:accent1>
        <a:srgbClr val="ECDFA7"/>
      </a:accent1>
      <a:accent2>
        <a:srgbClr val="4F6E9B"/>
      </a:accent2>
      <a:accent3>
        <a:srgbClr val="936553"/>
      </a:accent3>
      <a:accent4>
        <a:srgbClr val="88A17B"/>
      </a:accent4>
      <a:accent5>
        <a:srgbClr val="B8977E"/>
      </a:accent5>
      <a:accent6>
        <a:srgbClr val="99B5D3"/>
      </a:accent6>
      <a:hlink>
        <a:srgbClr val="050595"/>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dirty="0" err="1"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165</TotalTime>
  <Words>1453</Words>
  <Application>Microsoft Office PowerPoint</Application>
  <PresentationFormat>On-screen Show (4:3)</PresentationFormat>
  <Paragraphs>82</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Segoe UI Semibold</vt:lpstr>
      <vt:lpstr>Times New Roman</vt:lpstr>
      <vt:lpstr>Wingdings</vt:lpstr>
      <vt:lpstr>1_Light Grey Segoe 4X3</vt:lpstr>
      <vt:lpstr>BLESSED IS HE WHO FEARS THE LORD</vt:lpstr>
      <vt:lpstr>Psalms 128</vt:lpstr>
      <vt:lpstr>Psalms 128</vt:lpstr>
      <vt:lpstr>Psalms From Nature</vt:lpstr>
      <vt:lpstr>Psalms 19</vt:lpstr>
      <vt:lpstr>Psalms 19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Study Of The Psalms (2-26-23)</dc:title>
  <dc:creator>Micky Galloway</dc:creator>
  <cp:lastModifiedBy>Richard Lidh</cp:lastModifiedBy>
  <cp:revision>12</cp:revision>
  <cp:lastPrinted>2023-03-03T22:51:07Z</cp:lastPrinted>
  <dcterms:created xsi:type="dcterms:W3CDTF">2023-02-19T03:47:10Z</dcterms:created>
  <dcterms:modified xsi:type="dcterms:W3CDTF">2023-03-03T22:51:45Z</dcterms:modified>
</cp:coreProperties>
</file>